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08" r:id="rId2"/>
    <p:sldMasterId id="2147483726" r:id="rId3"/>
    <p:sldMasterId id="2147483738" r:id="rId4"/>
    <p:sldMasterId id="2147483756" r:id="rId5"/>
    <p:sldMasterId id="2147483768" r:id="rId6"/>
  </p:sldMasterIdLst>
  <p:sldIdLst>
    <p:sldId id="256" r:id="rId7"/>
    <p:sldId id="265" r:id="rId8"/>
    <p:sldId id="264" r:id="rId9"/>
    <p:sldId id="257" r:id="rId10"/>
    <p:sldId id="258" r:id="rId11"/>
    <p:sldId id="259" r:id="rId12"/>
    <p:sldId id="260" r:id="rId13"/>
    <p:sldId id="266" r:id="rId14"/>
    <p:sldId id="261" r:id="rId15"/>
    <p:sldId id="262" r:id="rId16"/>
    <p:sldId id="263" r:id="rId17"/>
    <p:sldId id="267" r:id="rId18"/>
  </p:sldIdLst>
  <p:sldSz cx="12192000" cy="6858000"/>
  <p:notesSz cx="6858000" cy="9144000"/>
  <p:custShowLst>
    <p:custShow name="Slide -1" id="0">
      <p:sldLst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AADE5-513F-4FF6-A6FE-B390381B79F8}" v="149" dt="2025-04-29T11:02:23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SBABU A" userId="67c1796c22f1a806" providerId="LiveId" clId="{2D0AADE5-513F-4FF6-A6FE-B390381B79F8}"/>
    <pc:docChg chg="undo custSel addSld delSld modSld modShowInfo">
      <pc:chgData name="NSBABU A" userId="67c1796c22f1a806" providerId="LiveId" clId="{2D0AADE5-513F-4FF6-A6FE-B390381B79F8}" dt="2025-04-29T11:02:23.674" v="1111"/>
      <pc:docMkLst>
        <pc:docMk/>
      </pc:docMkLst>
      <pc:sldChg chg="modSp mod modTransition modAnim">
        <pc:chgData name="NSBABU A" userId="67c1796c22f1a806" providerId="LiveId" clId="{2D0AADE5-513F-4FF6-A6FE-B390381B79F8}" dt="2025-04-29T11:02:23.674" v="1111"/>
        <pc:sldMkLst>
          <pc:docMk/>
          <pc:sldMk cId="4043625731" sldId="256"/>
        </pc:sldMkLst>
        <pc:spChg chg="mod">
          <ac:chgData name="NSBABU A" userId="67c1796c22f1a806" providerId="LiveId" clId="{2D0AADE5-513F-4FF6-A6FE-B390381B79F8}" dt="2025-04-29T10:01:18.784" v="6"/>
          <ac:spMkLst>
            <pc:docMk/>
            <pc:sldMk cId="4043625731" sldId="256"/>
            <ac:spMk id="4" creationId="{F7D86C8A-1629-AE3B-015E-208C9EFF161B}"/>
          </ac:spMkLst>
        </pc:spChg>
        <pc:picChg chg="mod">
          <ac:chgData name="NSBABU A" userId="67c1796c22f1a806" providerId="LiveId" clId="{2D0AADE5-513F-4FF6-A6FE-B390381B79F8}" dt="2025-04-29T09:59:55.407" v="2" actId="1076"/>
          <ac:picMkLst>
            <pc:docMk/>
            <pc:sldMk cId="4043625731" sldId="256"/>
            <ac:picMk id="7" creationId="{B1B535C3-9AB2-398A-66CC-3EF9ED7ED262}"/>
          </ac:picMkLst>
        </pc:picChg>
      </pc:sldChg>
      <pc:sldChg chg="modSp modTransition modAnim">
        <pc:chgData name="NSBABU A" userId="67c1796c22f1a806" providerId="LiveId" clId="{2D0AADE5-513F-4FF6-A6FE-B390381B79F8}" dt="2025-04-29T10:55:21.651" v="1069"/>
        <pc:sldMkLst>
          <pc:docMk/>
          <pc:sldMk cId="3566769943" sldId="257"/>
        </pc:sldMkLst>
        <pc:picChg chg="mod">
          <ac:chgData name="NSBABU A" userId="67c1796c22f1a806" providerId="LiveId" clId="{2D0AADE5-513F-4FF6-A6FE-B390381B79F8}" dt="2025-04-29T10:01:43.654" v="8"/>
          <ac:picMkLst>
            <pc:docMk/>
            <pc:sldMk cId="3566769943" sldId="257"/>
            <ac:picMk id="1026" creationId="{9B88C2DB-14D3-33B2-6F2C-534980015625}"/>
          </ac:picMkLst>
        </pc:picChg>
      </pc:sldChg>
      <pc:sldChg chg="modSp modTransition modAnim">
        <pc:chgData name="NSBABU A" userId="67c1796c22f1a806" providerId="LiveId" clId="{2D0AADE5-513F-4FF6-A6FE-B390381B79F8}" dt="2025-04-29T10:55:45.785" v="1072"/>
        <pc:sldMkLst>
          <pc:docMk/>
          <pc:sldMk cId="255197064" sldId="258"/>
        </pc:sldMkLst>
        <pc:picChg chg="mod">
          <ac:chgData name="NSBABU A" userId="67c1796c22f1a806" providerId="LiveId" clId="{2D0AADE5-513F-4FF6-A6FE-B390381B79F8}" dt="2025-04-29T10:36:33.767" v="988" actId="14100"/>
          <ac:picMkLst>
            <pc:docMk/>
            <pc:sldMk cId="255197064" sldId="258"/>
            <ac:picMk id="2050" creationId="{C663341F-6261-6F6D-220E-DCEF7DFCE858}"/>
          </ac:picMkLst>
        </pc:picChg>
      </pc:sldChg>
      <pc:sldChg chg="modSp mod">
        <pc:chgData name="NSBABU A" userId="67c1796c22f1a806" providerId="LiveId" clId="{2D0AADE5-513F-4FF6-A6FE-B390381B79F8}" dt="2025-04-29T10:03:07.521" v="48" actId="1076"/>
        <pc:sldMkLst>
          <pc:docMk/>
          <pc:sldMk cId="1027718395" sldId="259"/>
        </pc:sldMkLst>
        <pc:spChg chg="mod">
          <ac:chgData name="NSBABU A" userId="67c1796c22f1a806" providerId="LiveId" clId="{2D0AADE5-513F-4FF6-A6FE-B390381B79F8}" dt="2025-04-29T10:02:49.745" v="44" actId="14100"/>
          <ac:spMkLst>
            <pc:docMk/>
            <pc:sldMk cId="1027718395" sldId="259"/>
            <ac:spMk id="2" creationId="{DC864C77-CE50-3325-E1BE-53FAE4E3A453}"/>
          </ac:spMkLst>
        </pc:spChg>
        <pc:spChg chg="mod">
          <ac:chgData name="NSBABU A" userId="67c1796c22f1a806" providerId="LiveId" clId="{2D0AADE5-513F-4FF6-A6FE-B390381B79F8}" dt="2025-04-29T10:03:07.521" v="48" actId="1076"/>
          <ac:spMkLst>
            <pc:docMk/>
            <pc:sldMk cId="1027718395" sldId="259"/>
            <ac:spMk id="4" creationId="{94DD2BD1-2E65-A924-F968-798B7FC4F4CA}"/>
          </ac:spMkLst>
        </pc:spChg>
      </pc:sldChg>
      <pc:sldChg chg="modSp mod modTransition modAnim">
        <pc:chgData name="NSBABU A" userId="67c1796c22f1a806" providerId="LiveId" clId="{2D0AADE5-513F-4FF6-A6FE-B390381B79F8}" dt="2025-04-29T10:56:06.181" v="1073"/>
        <pc:sldMkLst>
          <pc:docMk/>
          <pc:sldMk cId="877376453" sldId="260"/>
        </pc:sldMkLst>
        <pc:spChg chg="mod">
          <ac:chgData name="NSBABU A" userId="67c1796c22f1a806" providerId="LiveId" clId="{2D0AADE5-513F-4FF6-A6FE-B390381B79F8}" dt="2025-04-29T10:05:46.239" v="69" actId="1076"/>
          <ac:spMkLst>
            <pc:docMk/>
            <pc:sldMk cId="877376453" sldId="260"/>
            <ac:spMk id="6" creationId="{F777BA53-C723-21BF-8AA8-188C1DDDEC58}"/>
          </ac:spMkLst>
        </pc:spChg>
        <pc:picChg chg="mod">
          <ac:chgData name="NSBABU A" userId="67c1796c22f1a806" providerId="LiveId" clId="{2D0AADE5-513F-4FF6-A6FE-B390381B79F8}" dt="2025-04-29T10:05:50.363" v="70" actId="14100"/>
          <ac:picMkLst>
            <pc:docMk/>
            <pc:sldMk cId="877376453" sldId="260"/>
            <ac:picMk id="4102" creationId="{8CE9E212-086D-DC66-1569-01B64E22C227}"/>
          </ac:picMkLst>
        </pc:picChg>
      </pc:sldChg>
      <pc:sldChg chg="modSp modTransition modAnim">
        <pc:chgData name="NSBABU A" userId="67c1796c22f1a806" providerId="LiveId" clId="{2D0AADE5-513F-4FF6-A6FE-B390381B79F8}" dt="2025-04-29T10:56:30.669" v="1075"/>
        <pc:sldMkLst>
          <pc:docMk/>
          <pc:sldMk cId="3958140552" sldId="261"/>
        </pc:sldMkLst>
        <pc:spChg chg="mod">
          <ac:chgData name="NSBABU A" userId="67c1796c22f1a806" providerId="LiveId" clId="{2D0AADE5-513F-4FF6-A6FE-B390381B79F8}" dt="2025-04-29T10:29:16.980" v="946"/>
          <ac:spMkLst>
            <pc:docMk/>
            <pc:sldMk cId="3958140552" sldId="261"/>
            <ac:spMk id="2" creationId="{DA3C0CF9-ED35-AAAB-29F4-3A177F7A6AB0}"/>
          </ac:spMkLst>
        </pc:spChg>
        <pc:picChg chg="mod">
          <ac:chgData name="NSBABU A" userId="67c1796c22f1a806" providerId="LiveId" clId="{2D0AADE5-513F-4FF6-A6FE-B390381B79F8}" dt="2025-04-29T10:29:28.598" v="950" actId="14100"/>
          <ac:picMkLst>
            <pc:docMk/>
            <pc:sldMk cId="3958140552" sldId="261"/>
            <ac:picMk id="5122" creationId="{C3275BFB-ABCF-850D-517D-65F12434949C}"/>
          </ac:picMkLst>
        </pc:picChg>
      </pc:sldChg>
      <pc:sldChg chg="addSp delSp modSp mod modTransition modClrScheme modAnim chgLayout">
        <pc:chgData name="NSBABU A" userId="67c1796c22f1a806" providerId="LiveId" clId="{2D0AADE5-513F-4FF6-A6FE-B390381B79F8}" dt="2025-04-29T10:56:42.838" v="1076"/>
        <pc:sldMkLst>
          <pc:docMk/>
          <pc:sldMk cId="941602904" sldId="262"/>
        </pc:sldMkLst>
        <pc:spChg chg="mod ord">
          <ac:chgData name="NSBABU A" userId="67c1796c22f1a806" providerId="LiveId" clId="{2D0AADE5-513F-4FF6-A6FE-B390381B79F8}" dt="2025-04-29T10:33:23.499" v="967" actId="14100"/>
          <ac:spMkLst>
            <pc:docMk/>
            <pc:sldMk cId="941602904" sldId="262"/>
            <ac:spMk id="2" creationId="{F9D12C65-D7D4-945B-95CB-FB5DEE90648D}"/>
          </ac:spMkLst>
        </pc:spChg>
        <pc:spChg chg="add del mod ord">
          <ac:chgData name="NSBABU A" userId="67c1796c22f1a806" providerId="LiveId" clId="{2D0AADE5-513F-4FF6-A6FE-B390381B79F8}" dt="2025-04-29T10:32:15.354" v="957" actId="700"/>
          <ac:spMkLst>
            <pc:docMk/>
            <pc:sldMk cId="941602904" sldId="262"/>
            <ac:spMk id="3" creationId="{F825C30F-3B53-CC1B-AF75-6D0FC9F0D247}"/>
          </ac:spMkLst>
        </pc:spChg>
        <pc:picChg chg="mod ord">
          <ac:chgData name="NSBABU A" userId="67c1796c22f1a806" providerId="LiveId" clId="{2D0AADE5-513F-4FF6-A6FE-B390381B79F8}" dt="2025-04-29T10:33:35.735" v="971" actId="14100"/>
          <ac:picMkLst>
            <pc:docMk/>
            <pc:sldMk cId="941602904" sldId="262"/>
            <ac:picMk id="6148" creationId="{4C65256F-2C17-765B-4256-CD9F43C6F81F}"/>
          </ac:picMkLst>
        </pc:picChg>
      </pc:sldChg>
      <pc:sldChg chg="modSp modTransition modAnim">
        <pc:chgData name="NSBABU A" userId="67c1796c22f1a806" providerId="LiveId" clId="{2D0AADE5-513F-4FF6-A6FE-B390381B79F8}" dt="2025-04-29T10:57:44.698" v="1081"/>
        <pc:sldMkLst>
          <pc:docMk/>
          <pc:sldMk cId="2478248085" sldId="263"/>
        </pc:sldMkLst>
        <pc:spChg chg="mod">
          <ac:chgData name="NSBABU A" userId="67c1796c22f1a806" providerId="LiveId" clId="{2D0AADE5-513F-4FF6-A6FE-B390381B79F8}" dt="2025-04-29T10:01:43.654" v="8"/>
          <ac:spMkLst>
            <pc:docMk/>
            <pc:sldMk cId="2478248085" sldId="263"/>
            <ac:spMk id="2" creationId="{A7834803-52BA-A3DB-B3E5-3FF44146B201}"/>
          </ac:spMkLst>
        </pc:spChg>
      </pc:sldChg>
      <pc:sldChg chg="modSp mod modTransition modAnim">
        <pc:chgData name="NSBABU A" userId="67c1796c22f1a806" providerId="LiveId" clId="{2D0AADE5-513F-4FF6-A6FE-B390381B79F8}" dt="2025-04-29T10:53:52.505" v="1057"/>
        <pc:sldMkLst>
          <pc:docMk/>
          <pc:sldMk cId="1575862614" sldId="264"/>
        </pc:sldMkLst>
        <pc:spChg chg="mod">
          <ac:chgData name="NSBABU A" userId="67c1796c22f1a806" providerId="LiveId" clId="{2D0AADE5-513F-4FF6-A6FE-B390381B79F8}" dt="2025-04-29T10:35:05.063" v="977" actId="1076"/>
          <ac:spMkLst>
            <pc:docMk/>
            <pc:sldMk cId="1575862614" sldId="264"/>
            <ac:spMk id="2" creationId="{0D923F3D-CE8C-6404-8E10-C36E7D511B94}"/>
          </ac:spMkLst>
        </pc:spChg>
        <pc:spChg chg="mod">
          <ac:chgData name="NSBABU A" userId="67c1796c22f1a806" providerId="LiveId" clId="{2D0AADE5-513F-4FF6-A6FE-B390381B79F8}" dt="2025-04-29T10:34:57.565" v="976" actId="14100"/>
          <ac:spMkLst>
            <pc:docMk/>
            <pc:sldMk cId="1575862614" sldId="264"/>
            <ac:spMk id="4" creationId="{C21CE6F4-84F4-1401-FEDB-3C4FEC7DA1A1}"/>
          </ac:spMkLst>
        </pc:spChg>
        <pc:picChg chg="mod">
          <ac:chgData name="NSBABU A" userId="67c1796c22f1a806" providerId="LiveId" clId="{2D0AADE5-513F-4FF6-A6FE-B390381B79F8}" dt="2025-04-29T10:35:15.326" v="978" actId="14100"/>
          <ac:picMkLst>
            <pc:docMk/>
            <pc:sldMk cId="1575862614" sldId="264"/>
            <ac:picMk id="6" creationId="{D4B8E370-D8F7-A384-A81D-0CF917384F14}"/>
          </ac:picMkLst>
        </pc:picChg>
      </pc:sldChg>
      <pc:sldChg chg="modTransition">
        <pc:chgData name="NSBABU A" userId="67c1796c22f1a806" providerId="LiveId" clId="{2D0AADE5-513F-4FF6-A6FE-B390381B79F8}" dt="2025-04-29T10:52:48.732" v="1052"/>
        <pc:sldMkLst>
          <pc:docMk/>
          <pc:sldMk cId="4106238975" sldId="265"/>
        </pc:sldMkLst>
      </pc:sldChg>
      <pc:sldChg chg="addSp delSp modSp new mod modClrScheme chgLayout">
        <pc:chgData name="NSBABU A" userId="67c1796c22f1a806" providerId="LiveId" clId="{2D0AADE5-513F-4FF6-A6FE-B390381B79F8}" dt="2025-04-29T10:26:15.697" v="939" actId="14100"/>
        <pc:sldMkLst>
          <pc:docMk/>
          <pc:sldMk cId="1236720143" sldId="266"/>
        </pc:sldMkLst>
        <pc:spChg chg="del mod ord">
          <ac:chgData name="NSBABU A" userId="67c1796c22f1a806" providerId="LiveId" clId="{2D0AADE5-513F-4FF6-A6FE-B390381B79F8}" dt="2025-04-29T10:03:46.770" v="50" actId="700"/>
          <ac:spMkLst>
            <pc:docMk/>
            <pc:sldMk cId="1236720143" sldId="266"/>
            <ac:spMk id="2" creationId="{9915145B-54E7-4127-CC67-8D8AF8385012}"/>
          </ac:spMkLst>
        </pc:spChg>
        <pc:spChg chg="del mod ord">
          <ac:chgData name="NSBABU A" userId="67c1796c22f1a806" providerId="LiveId" clId="{2D0AADE5-513F-4FF6-A6FE-B390381B79F8}" dt="2025-04-29T10:03:46.770" v="50" actId="700"/>
          <ac:spMkLst>
            <pc:docMk/>
            <pc:sldMk cId="1236720143" sldId="266"/>
            <ac:spMk id="3" creationId="{B8496249-DFD5-5344-0D75-2B6A65D83211}"/>
          </ac:spMkLst>
        </pc:spChg>
        <pc:spChg chg="add del mod ord">
          <ac:chgData name="NSBABU A" userId="67c1796c22f1a806" providerId="LiveId" clId="{2D0AADE5-513F-4FF6-A6FE-B390381B79F8}" dt="2025-04-29T10:06:53.546" v="116" actId="14100"/>
          <ac:spMkLst>
            <pc:docMk/>
            <pc:sldMk cId="1236720143" sldId="266"/>
            <ac:spMk id="4" creationId="{65FE799F-0809-FF10-E30D-469D7E24EA8C}"/>
          </ac:spMkLst>
        </pc:spChg>
        <pc:spChg chg="add del mod ord">
          <ac:chgData name="NSBABU A" userId="67c1796c22f1a806" providerId="LiveId" clId="{2D0AADE5-513F-4FF6-A6FE-B390381B79F8}" dt="2025-04-29T10:26:15.697" v="939" actId="14100"/>
          <ac:spMkLst>
            <pc:docMk/>
            <pc:sldMk cId="1236720143" sldId="266"/>
            <ac:spMk id="5" creationId="{A8FAB1AF-E52E-A0F3-7163-91329D5702B2}"/>
          </ac:spMkLst>
        </pc:spChg>
        <pc:spChg chg="add del mod ord">
          <ac:chgData name="NSBABU A" userId="67c1796c22f1a806" providerId="LiveId" clId="{2D0AADE5-513F-4FF6-A6FE-B390381B79F8}" dt="2025-04-29T10:05:16.731" v="64" actId="700"/>
          <ac:spMkLst>
            <pc:docMk/>
            <pc:sldMk cId="1236720143" sldId="266"/>
            <ac:spMk id="6" creationId="{F825D04C-C241-B99D-4F80-D6FA5C8AACB9}"/>
          </ac:spMkLst>
        </pc:spChg>
        <pc:spChg chg="add del mod ord">
          <ac:chgData name="NSBABU A" userId="67c1796c22f1a806" providerId="LiveId" clId="{2D0AADE5-513F-4FF6-A6FE-B390381B79F8}" dt="2025-04-29T10:05:16.731" v="64" actId="700"/>
          <ac:spMkLst>
            <pc:docMk/>
            <pc:sldMk cId="1236720143" sldId="266"/>
            <ac:spMk id="7" creationId="{8A8DBB81-8BEE-9AEF-2C18-D8205CCF9A61}"/>
          </ac:spMkLst>
        </pc:spChg>
        <pc:spChg chg="add del mod ord">
          <ac:chgData name="NSBABU A" userId="67c1796c22f1a806" providerId="LiveId" clId="{2D0AADE5-513F-4FF6-A6FE-B390381B79F8}" dt="2025-04-29T10:05:14.864" v="62" actId="700"/>
          <ac:spMkLst>
            <pc:docMk/>
            <pc:sldMk cId="1236720143" sldId="266"/>
            <ac:spMk id="8" creationId="{9547C596-AA46-5662-5089-214EEBD51347}"/>
          </ac:spMkLst>
        </pc:spChg>
        <pc:spChg chg="add del mod ord">
          <ac:chgData name="NSBABU A" userId="67c1796c22f1a806" providerId="LiveId" clId="{2D0AADE5-513F-4FF6-A6FE-B390381B79F8}" dt="2025-04-29T10:05:14.864" v="62" actId="700"/>
          <ac:spMkLst>
            <pc:docMk/>
            <pc:sldMk cId="1236720143" sldId="266"/>
            <ac:spMk id="9" creationId="{44828C2E-116E-5744-9E1B-E609BBB70233}"/>
          </ac:spMkLst>
        </pc:spChg>
      </pc:sldChg>
      <pc:sldChg chg="modSp new del">
        <pc:chgData name="NSBABU A" userId="67c1796c22f1a806" providerId="LiveId" clId="{2D0AADE5-513F-4FF6-A6FE-B390381B79F8}" dt="2025-04-29T10:33:56.353" v="972" actId="2696"/>
        <pc:sldMkLst>
          <pc:docMk/>
          <pc:sldMk cId="2283014499" sldId="267"/>
        </pc:sldMkLst>
        <pc:spChg chg="mod">
          <ac:chgData name="NSBABU A" userId="67c1796c22f1a806" providerId="LiveId" clId="{2D0AADE5-513F-4FF6-A6FE-B390381B79F8}" dt="2025-04-29T10:27:37.714" v="945"/>
          <ac:spMkLst>
            <pc:docMk/>
            <pc:sldMk cId="2283014499" sldId="267"/>
            <ac:spMk id="2" creationId="{88DB18B3-52C3-DFF3-0B68-F493A942243A}"/>
          </ac:spMkLst>
        </pc:spChg>
        <pc:spChg chg="mod">
          <ac:chgData name="NSBABU A" userId="67c1796c22f1a806" providerId="LiveId" clId="{2D0AADE5-513F-4FF6-A6FE-B390381B79F8}" dt="2025-04-29T10:27:37.714" v="945"/>
          <ac:spMkLst>
            <pc:docMk/>
            <pc:sldMk cId="2283014499" sldId="267"/>
            <ac:spMk id="3" creationId="{2488DC32-03D5-D054-4B47-00C3B1F45BD3}"/>
          </ac:spMkLst>
        </pc:spChg>
      </pc:sldChg>
      <pc:sldChg chg="addSp delSp modSp new mod modTransition modClrScheme chgLayout">
        <pc:chgData name="NSBABU A" userId="67c1796c22f1a806" providerId="LiveId" clId="{2D0AADE5-513F-4FF6-A6FE-B390381B79F8}" dt="2025-04-29T11:01:18.597" v="1104"/>
        <pc:sldMkLst>
          <pc:docMk/>
          <pc:sldMk cId="2583230876" sldId="267"/>
        </pc:sldMkLst>
        <pc:spChg chg="del mod ord">
          <ac:chgData name="NSBABU A" userId="67c1796c22f1a806" providerId="LiveId" clId="{2D0AADE5-513F-4FF6-A6FE-B390381B79F8}" dt="2025-04-29T10:59:17.884" v="1093" actId="700"/>
          <ac:spMkLst>
            <pc:docMk/>
            <pc:sldMk cId="2583230876" sldId="267"/>
            <ac:spMk id="2" creationId="{5E72893A-073A-74C6-99B1-2A96C842960C}"/>
          </ac:spMkLst>
        </pc:spChg>
        <pc:spChg chg="del">
          <ac:chgData name="NSBABU A" userId="67c1796c22f1a806" providerId="LiveId" clId="{2D0AADE5-513F-4FF6-A6FE-B390381B79F8}" dt="2025-04-29T10:58:27.012" v="1088" actId="700"/>
          <ac:spMkLst>
            <pc:docMk/>
            <pc:sldMk cId="2583230876" sldId="267"/>
            <ac:spMk id="3" creationId="{3960273F-F9D6-C202-9A37-834F86CDE9A7}"/>
          </ac:spMkLst>
        </pc:spChg>
        <pc:spChg chg="add mod">
          <ac:chgData name="NSBABU A" userId="67c1796c22f1a806" providerId="LiveId" clId="{2D0AADE5-513F-4FF6-A6FE-B390381B79F8}" dt="2025-04-29T11:00:26.895" v="1100" actId="14100"/>
          <ac:spMkLst>
            <pc:docMk/>
            <pc:sldMk cId="2583230876" sldId="267"/>
            <ac:spMk id="4" creationId="{78DB7F70-EF15-08E3-DFA8-9DC765428B77}"/>
          </ac:spMkLst>
        </pc:spChg>
        <pc:spChg chg="add mod">
          <ac:chgData name="NSBABU A" userId="67c1796c22f1a806" providerId="LiveId" clId="{2D0AADE5-513F-4FF6-A6FE-B390381B79F8}" dt="2025-04-29T10:59:46.424" v="1097" actId="33987"/>
          <ac:spMkLst>
            <pc:docMk/>
            <pc:sldMk cId="2583230876" sldId="267"/>
            <ac:spMk id="5" creationId="{13D6BF4F-6F57-C663-E513-80B48329C1DD}"/>
          </ac:spMkLst>
        </pc:spChg>
      </pc:sldChg>
      <pc:sldChg chg="addSp delSp modSp new del mod modClrScheme chgLayout">
        <pc:chgData name="NSBABU A" userId="67c1796c22f1a806" providerId="LiveId" clId="{2D0AADE5-513F-4FF6-A6FE-B390381B79F8}" dt="2025-04-29T10:27:02.874" v="943" actId="680"/>
        <pc:sldMkLst>
          <pc:docMk/>
          <pc:sldMk cId="4227423687" sldId="267"/>
        </pc:sldMkLst>
        <pc:spChg chg="add del mod ord">
          <ac:chgData name="NSBABU A" userId="67c1796c22f1a806" providerId="LiveId" clId="{2D0AADE5-513F-4FF6-A6FE-B390381B79F8}" dt="2025-04-29T10:26:42.432" v="942" actId="700"/>
          <ac:spMkLst>
            <pc:docMk/>
            <pc:sldMk cId="4227423687" sldId="267"/>
            <ac:spMk id="2" creationId="{851EFAC4-DC9A-8D72-1A63-42BBAC506DD0}"/>
          </ac:spMkLst>
        </pc:spChg>
        <pc:spChg chg="add del mod ord">
          <ac:chgData name="NSBABU A" userId="67c1796c22f1a806" providerId="LiveId" clId="{2D0AADE5-513F-4FF6-A6FE-B390381B79F8}" dt="2025-04-29T10:26:42.432" v="942" actId="700"/>
          <ac:spMkLst>
            <pc:docMk/>
            <pc:sldMk cId="4227423687" sldId="267"/>
            <ac:spMk id="3" creationId="{3E83D574-62D7-14FC-17F6-8CB71EEE1D40}"/>
          </ac:spMkLst>
        </pc:spChg>
        <pc:spChg chg="add del mod ord">
          <ac:chgData name="NSBABU A" userId="67c1796c22f1a806" providerId="LiveId" clId="{2D0AADE5-513F-4FF6-A6FE-B390381B79F8}" dt="2025-04-29T10:26:42.432" v="942" actId="700"/>
          <ac:spMkLst>
            <pc:docMk/>
            <pc:sldMk cId="4227423687" sldId="267"/>
            <ac:spMk id="4" creationId="{EC943852-FB07-BBDA-269D-C0DE16C9EDA9}"/>
          </ac:spMkLst>
        </pc:spChg>
        <pc:spChg chg="add del mod ord">
          <ac:chgData name="NSBABU A" userId="67c1796c22f1a806" providerId="LiveId" clId="{2D0AADE5-513F-4FF6-A6FE-B390381B79F8}" dt="2025-04-29T10:26:42.432" v="942" actId="700"/>
          <ac:spMkLst>
            <pc:docMk/>
            <pc:sldMk cId="4227423687" sldId="267"/>
            <ac:spMk id="5" creationId="{76A14807-3DF3-96E9-3B15-838B19FE956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179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43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885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82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026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991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11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55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171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58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89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079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725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235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876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311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594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074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86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85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96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3808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045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145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337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8732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683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ABAB-F3A6-DE49-E4D3-9C80D741B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473AD-827B-98BE-EA8B-F817E7A91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CC459-CC70-03B3-9C5E-218FB910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F3D5F-050C-533B-2159-0AECB5773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5F71-FDF2-7EA0-8E26-7BAEA303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9876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D92A-1A05-54C5-D9CB-F8F8EB4F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B4D45-D16D-E12F-EAB6-15A14F07C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A6415-6F79-A9F0-FC99-0C518999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3D203-E310-C854-637E-2B01001C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044A-A1F8-0B24-8166-6C3D035E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6654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7B4C-E69C-5A9C-5E1F-09B33207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00AF-438D-B19F-FB60-6D5E1C13A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B1D0F-22C6-F23C-FCD7-B48B7A15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15E23-5323-8546-06E8-13731114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E8D19-1035-C404-2BFE-2FD0D288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77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8490-918E-651E-D1CB-5A78C493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AFAC-1392-63B8-B906-2B1B8A6EE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EB890-3A91-59B6-D210-CCFDE406F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DAEB3-C3AD-8F03-4FDE-5159410A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207E5-7D86-32C0-6DB1-95A87FF7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25BCF-5D74-52DB-69E1-2BD77D5F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6486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1578-025A-BC15-5391-1D2BD3CC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D5BD9-763D-53C5-C1BF-66A576A8B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19CB5-C759-CE8D-0B86-385FBC7DD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60B70-8363-B5A2-ACBD-AD7691BE4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A5995-1DA6-222E-01D1-B702A5229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45920-4AFC-8871-FCA2-7A36C84A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D92EF-C1E3-BD57-7EAF-93BFB9A33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DE423C-0617-3625-CB29-6CF71C33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32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196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9A50-CFF4-08B5-4C0A-19108826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F8CD1-8094-9657-AD75-498BF870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2987C-B1C8-A973-2CE7-2792DEF2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8CF3A-8776-BB26-A6AD-78D796C5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469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AA576-17DA-AFBF-EB11-89F401D1B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3F84B-188A-DDC9-AB5E-796E012D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CFD3C-9C0B-9671-A56E-8FACD191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204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D8BF-150E-1D05-9613-4B33A2F5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206F-DD5B-FBD3-6590-4659DF6EE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455D2-099C-0567-B4E3-CDF65F7F6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482A9-35DC-13D1-6BBD-4F86F503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2E2E0-9387-EB11-A1B7-E56F0029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E36EF-2FF0-C023-57C3-663C8D0B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5326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AD59-46DB-7148-0016-DC9D10C2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CC8AB-E0AF-5238-798E-272590020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94F37-CA4F-088E-FF77-BCDE284CD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F46BE-A00B-7960-2F85-625BA597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D52A1-F3FB-565C-5351-15A5F689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BA377-33A2-DAD8-826C-F9E65E71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7687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8AFD-25AE-61D5-49F8-FC620970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C8982-733C-4334-B7E4-CA0B5B772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5150E-EDBF-078A-01D6-0C218D3A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65D9-FF11-0577-D204-F3FBCF27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66DB7-FFA6-2616-2119-62AA8C61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466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1255C-B474-40FF-48B1-ED0E9CD42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3BE50-7297-E872-C9F7-2C2FB91E8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CE03A-BF48-FEC5-1D93-C2163903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4E44D-C0E8-543B-DB5C-B5531480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AB47C-310A-DEC8-58FA-C79D51D8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3538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06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0724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9039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91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873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7738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2601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0794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6588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5664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7881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6320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49349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039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174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3177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1568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40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136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537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9487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4871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9428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7438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84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2913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9948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1530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8682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044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0846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9033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0315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7298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231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04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8429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3524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2759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7735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297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018236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8533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03555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586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1911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21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91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1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17.jp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92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03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972D93-CFDC-BB52-F6C9-99DB70BA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0A502-23B5-26F3-147C-DE878AF11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08A64-716A-82BE-AF3C-16555D66B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256-8E83-9004-890B-1AD66CABD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3BF5-F399-4DCE-28D3-37C8A8F49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33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811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0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38BCF-C885-4F3D-80C6-82A2D301AEA1}" type="datetimeFigureOut">
              <a:rPr lang="en-IN" smtClean="0"/>
              <a:t>30-04-2025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BA91B2-7823-4BB4-B035-D96A3FDCA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96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4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D86C8A-1629-AE3B-015E-208C9EFF1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World Population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0FC389-E1A9-4F22-63E9-437D749D6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3999" cy="2133599"/>
          </a:xfrm>
        </p:spPr>
        <p:txBody>
          <a:bodyPr>
            <a:normAutofit lnSpcReduction="10000"/>
          </a:bodyPr>
          <a:lstStyle/>
          <a:p>
            <a:pPr algn="r"/>
            <a:r>
              <a:rPr lang="en-IN" dirty="0">
                <a:solidFill>
                  <a:srgbClr val="002060"/>
                </a:solidFill>
              </a:rPr>
              <a:t>Data Analytics Project Prepared by</a:t>
            </a:r>
          </a:p>
          <a:p>
            <a:pPr algn="r"/>
            <a:r>
              <a:rPr lang="en-IN" dirty="0">
                <a:solidFill>
                  <a:srgbClr val="002060"/>
                </a:solidFill>
              </a:rPr>
              <a:t>Naga</a:t>
            </a:r>
          </a:p>
          <a:p>
            <a:pPr algn="r"/>
            <a:r>
              <a:rPr lang="en-IN" dirty="0">
                <a:solidFill>
                  <a:srgbClr val="002060"/>
                </a:solidFill>
              </a:rPr>
              <a:t>Komal Preet</a:t>
            </a:r>
          </a:p>
          <a:p>
            <a:pPr algn="r"/>
            <a:r>
              <a:rPr lang="en-IN" dirty="0">
                <a:solidFill>
                  <a:srgbClr val="002060"/>
                </a:solidFill>
              </a:rPr>
              <a:t>Karishma</a:t>
            </a:r>
          </a:p>
          <a:p>
            <a:pPr algn="r"/>
            <a:r>
              <a:rPr lang="en-IN" dirty="0">
                <a:solidFill>
                  <a:srgbClr val="002060"/>
                </a:solidFill>
              </a:rPr>
              <a:t>Amra</a:t>
            </a:r>
          </a:p>
        </p:txBody>
      </p:sp>
      <p:pic>
        <p:nvPicPr>
          <p:cNvPr id="7" name="Picture 6" descr="&#10;&#10;AI-generated content may be incorrect.">
            <a:extLst>
              <a:ext uri="{FF2B5EF4-FFF2-40B4-BE49-F238E27FC236}">
                <a16:creationId xmlns:a16="http://schemas.microsoft.com/office/drawing/2014/main" id="{B1B535C3-9AB2-398A-66CC-3EF9ED7ED2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29001"/>
            <a:ext cx="4742822" cy="3429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43334-90F7-063A-26A8-E965FAC36384}"/>
              </a:ext>
            </a:extLst>
          </p:cNvPr>
          <p:cNvSpPr/>
          <p:nvPr/>
        </p:nvSpPr>
        <p:spPr>
          <a:xfrm>
            <a:off x="-589935" y="6581001"/>
            <a:ext cx="67940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1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Population V/s Green</a:t>
            </a:r>
          </a:p>
        </p:txBody>
      </p:sp>
    </p:spTree>
    <p:extLst>
      <p:ext uri="{BB962C8B-B14F-4D97-AF65-F5344CB8AC3E}">
        <p14:creationId xmlns:p14="http://schemas.microsoft.com/office/powerpoint/2010/main" val="40436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C65-D7D4-945B-95CB-FB5DEE90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/>
          </a:bodyPr>
          <a:lstStyle/>
          <a:p>
            <a:r>
              <a:rPr lang="en-IN" sz="4000" dirty="0"/>
              <a:t>Country wise highest population: -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C65256F-2C17-765B-4256-CD9F43C6F8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8865" y="1327355"/>
            <a:ext cx="9665109" cy="48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4803-52BA-A3DB-B3E5-3FF44146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Continent wise highest population: -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9EB1DCE-DB63-578D-0995-058AC98086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5" y="1825625"/>
            <a:ext cx="108646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24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DB7F70-EF15-08E3-DFA8-9DC765428B77}"/>
              </a:ext>
            </a:extLst>
          </p:cNvPr>
          <p:cNvSpPr/>
          <p:nvPr/>
        </p:nvSpPr>
        <p:spPr>
          <a:xfrm>
            <a:off x="4036458" y="4423898"/>
            <a:ext cx="38837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A0E3D-A744-A84D-269F-CD977CE99136}"/>
              </a:ext>
            </a:extLst>
          </p:cNvPr>
          <p:cNvSpPr txBox="1"/>
          <p:nvPr/>
        </p:nvSpPr>
        <p:spPr>
          <a:xfrm>
            <a:off x="788565" y="813732"/>
            <a:ext cx="10628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Conclusion: -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Population has been growing gradually across the world.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Few country’s population increasing alone irrespective of the other countries population those are called outliers.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Continents consists the multiple countries so the results will be quite reverse.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2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0C3EF-6FB8-C720-22EE-971EF7DD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09" y="540774"/>
            <a:ext cx="5084979" cy="855408"/>
          </a:xfrm>
        </p:spPr>
        <p:txBody>
          <a:bodyPr/>
          <a:lstStyle/>
          <a:p>
            <a:r>
              <a:rPr lang="en-IN" dirty="0"/>
              <a:t>Dataset information: -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2FF7AF-CE4D-2768-6D9A-F989B95BA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73266" y="540773"/>
            <a:ext cx="6082122" cy="5320277"/>
          </a:xfrm>
        </p:spPr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379FF6-1321-DBAE-D372-89F0A27C1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87" y="1484670"/>
            <a:ext cx="5084979" cy="38640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It has 263 rows and 62 columns.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Data type of the columns with object are under categorical.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Float type data columns are quantitative variables.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A61B90-257A-D1AB-4965-B57AADC3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988" y="540773"/>
            <a:ext cx="6172200" cy="53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38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3EC1C4-2A8D-D643-7F99-CB47413F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2" y="647970"/>
            <a:ext cx="10948222" cy="5562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923F3D-CE8C-6404-8E10-C36E7D51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02" y="1420803"/>
            <a:ext cx="6241816" cy="1371600"/>
          </a:xfrm>
        </p:spPr>
        <p:txBody>
          <a:bodyPr>
            <a:normAutofit/>
          </a:bodyPr>
          <a:lstStyle/>
          <a:p>
            <a:pPr algn="l"/>
            <a:r>
              <a:rPr lang="en-IN" sz="2400" b="1" dirty="0"/>
              <a:t>Number of Countries and Continents: -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B8E370-D8F7-A384-A81D-0CF917384F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122" r="3122"/>
          <a:stretch/>
        </p:blipFill>
        <p:spPr>
          <a:xfrm>
            <a:off x="6297958" y="992187"/>
            <a:ext cx="5057431" cy="429756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CE6F4-84F4-1401-FEDB-3C4FEC7DA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302" y="2871019"/>
            <a:ext cx="6241816" cy="112829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b="1" dirty="0"/>
              <a:t>Total </a:t>
            </a:r>
            <a:r>
              <a:rPr lang="en-IN" b="1" dirty="0" err="1"/>
              <a:t>no.of</a:t>
            </a:r>
            <a:r>
              <a:rPr lang="en-IN" b="1" dirty="0"/>
              <a:t> countries are 192.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b="1" dirty="0"/>
              <a:t>Total </a:t>
            </a:r>
            <a:r>
              <a:rPr lang="en-IN" b="1" dirty="0" err="1"/>
              <a:t>no.of</a:t>
            </a:r>
            <a:r>
              <a:rPr lang="en-IN" b="1" dirty="0"/>
              <a:t> continents are 6.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8626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636996-0AD3-CBD2-306A-A88DDE60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21" y="1457360"/>
            <a:ext cx="3718455" cy="548421"/>
          </a:xfrm>
        </p:spPr>
        <p:txBody>
          <a:bodyPr/>
          <a:lstStyle/>
          <a:p>
            <a:pPr algn="l"/>
            <a:r>
              <a:rPr lang="en-IN" dirty="0"/>
              <a:t>Average population: -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88C2DB-14D3-33B2-6F2C-5349800156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138" y="717754"/>
            <a:ext cx="6145028" cy="54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0AFAC-4636-9737-64C2-2AB8DA090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694" y="2116662"/>
            <a:ext cx="4458061" cy="2878125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260000"/>
              </a:lnSpc>
              <a:buFont typeface="Wingdings" panose="05000000000000000000" pitchFamily="2" charset="2"/>
              <a:buChar char="Ø"/>
            </a:pPr>
            <a:r>
              <a:rPr lang="en-IN" dirty="0"/>
              <a:t>Below 0 - 2500 has highest Average population.</a:t>
            </a:r>
          </a:p>
          <a:p>
            <a:pPr marL="285750" indent="-285750" algn="l">
              <a:lnSpc>
                <a:spcPct val="260000"/>
              </a:lnSpc>
              <a:buFont typeface="Wingdings" panose="05000000000000000000" pitchFamily="2" charset="2"/>
              <a:buChar char="Ø"/>
            </a:pPr>
            <a:r>
              <a:rPr lang="en-IN" dirty="0"/>
              <a:t>No population between 9000 – 10000.</a:t>
            </a:r>
          </a:p>
          <a:p>
            <a:pPr marL="285750" indent="-285750" algn="l">
              <a:lnSpc>
                <a:spcPct val="260000"/>
              </a:lnSpc>
              <a:buFont typeface="Wingdings" panose="05000000000000000000" pitchFamily="2" charset="2"/>
              <a:buChar char="Ø"/>
            </a:pPr>
            <a:r>
              <a:rPr lang="en-IN" dirty="0"/>
              <a:t>At 17500 The average population is the least.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76994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2B53-0ADF-34B6-4E4C-B849ACE0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69" y="1321888"/>
            <a:ext cx="3718455" cy="518924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India population growth: -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63341F-6261-6F6D-220E-DCEF7DFCE8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2607" y="452284"/>
            <a:ext cx="6666270" cy="504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6F5A9-BC8D-701E-D026-6ABD91FDF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868" y="1840811"/>
            <a:ext cx="4428564" cy="4160528"/>
          </a:xfrm>
        </p:spPr>
        <p:txBody>
          <a:bodyPr>
            <a:normAutofit/>
          </a:bodyPr>
          <a:lstStyle/>
          <a:p>
            <a:pPr algn="l">
              <a:lnSpc>
                <a:spcPct val="250000"/>
              </a:lnSpc>
            </a:pPr>
            <a:r>
              <a:rPr lang="en-IN" dirty="0"/>
              <a:t>India population has been increasing gradually from 1960 – 2010.</a:t>
            </a:r>
          </a:p>
          <a:p>
            <a:pPr algn="l">
              <a:lnSpc>
                <a:spcPct val="250000"/>
              </a:lnSpc>
            </a:pPr>
            <a:r>
              <a:rPr lang="en-IN" dirty="0"/>
              <a:t>The population is high in the year 2010 and </a:t>
            </a:r>
          </a:p>
          <a:p>
            <a:pPr algn="l">
              <a:lnSpc>
                <a:spcPct val="250000"/>
              </a:lnSpc>
            </a:pPr>
            <a:r>
              <a:rPr lang="en-IN" dirty="0"/>
              <a:t>In 1960 population trend was started.</a:t>
            </a:r>
          </a:p>
        </p:txBody>
      </p:sp>
    </p:spTree>
    <p:extLst>
      <p:ext uri="{BB962C8B-B14F-4D97-AF65-F5344CB8AC3E}">
        <p14:creationId xmlns:p14="http://schemas.microsoft.com/office/powerpoint/2010/main" val="2551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4C77-CE50-3325-E1BE-53FAE4E3A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597582"/>
          </a:xfrm>
        </p:spPr>
        <p:txBody>
          <a:bodyPr/>
          <a:lstStyle/>
          <a:p>
            <a:r>
              <a:rPr lang="en-IN" dirty="0"/>
              <a:t>Bermuda population: -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FE5F07-BB24-3316-B003-E31D3A264E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1635" y="1348736"/>
            <a:ext cx="5303531" cy="41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D2BD1-2E65-A924-F968-798B7FC4F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0" y="2062314"/>
            <a:ext cx="3718455" cy="311928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Population increased in 1960 and highest population in 2010.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Increased till 1970 and decreased in 1975 and then increased continuously.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It is relating to year wise population of Bermuda country.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771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77BA53-C723-21BF-8AA8-188C1DDD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81038"/>
            <a:ext cx="9601196" cy="787674"/>
          </a:xfrm>
        </p:spPr>
        <p:txBody>
          <a:bodyPr/>
          <a:lstStyle/>
          <a:p>
            <a:r>
              <a:rPr lang="en-IN" dirty="0"/>
              <a:t>Period wise Average population Trend: -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CE9E212-086D-DC66-1569-01B64E22C2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0" y="1543665"/>
            <a:ext cx="10776155" cy="46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3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FE799F-0809-FF10-E30D-469D7E24E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93764"/>
            <a:ext cx="9144000" cy="512250"/>
          </a:xfrm>
        </p:spPr>
        <p:txBody>
          <a:bodyPr>
            <a:noAutofit/>
          </a:bodyPr>
          <a:lstStyle/>
          <a:p>
            <a:pPr algn="l"/>
            <a:r>
              <a:rPr lang="en-IN" sz="3200" dirty="0"/>
              <a:t>Yearly Average population trend: -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FAB1AF-E52E-A0F3-7163-91329D570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12490"/>
            <a:ext cx="9144000" cy="4581833"/>
          </a:xfrm>
        </p:spPr>
        <p:txBody>
          <a:bodyPr>
            <a:normAutofit/>
          </a:bodyPr>
          <a:lstStyle/>
          <a:p>
            <a:pPr algn="l"/>
            <a:r>
              <a:rPr lang="en-IN" sz="2000" u="sng" dirty="0"/>
              <a:t>Observations</a:t>
            </a:r>
            <a:r>
              <a:rPr lang="en-IN" sz="2000" dirty="0"/>
              <a:t>: -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During 1960 – 1963 the average population of all the countries is 2609 which has been doubled between 2011 – 2014.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Trend line shows the population is growing for every year continuously and strongly.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The changes in trend line, for increased population, is very small during (1981-1987,1999-2002 &amp; 2008-2011)  few periods.</a:t>
            </a:r>
          </a:p>
        </p:txBody>
      </p:sp>
    </p:spTree>
    <p:extLst>
      <p:ext uri="{BB962C8B-B14F-4D97-AF65-F5344CB8AC3E}">
        <p14:creationId xmlns:p14="http://schemas.microsoft.com/office/powerpoint/2010/main" val="123672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0CF9-ED35-AAAB-29F4-3A177F7A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Continent wise average population for each period: -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275BFB-ABCF-850D-517D-65F1243494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135" y="1661652"/>
            <a:ext cx="9124336" cy="48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1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857</TotalTime>
  <Words>306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Garamond</vt:lpstr>
      <vt:lpstr>Gill Sans MT</vt:lpstr>
      <vt:lpstr>Wingdings</vt:lpstr>
      <vt:lpstr>Wingdings 3</vt:lpstr>
      <vt:lpstr>Organic</vt:lpstr>
      <vt:lpstr>1_Organic</vt:lpstr>
      <vt:lpstr>Office Theme</vt:lpstr>
      <vt:lpstr>Ion</vt:lpstr>
      <vt:lpstr>Gallery</vt:lpstr>
      <vt:lpstr>Wisp</vt:lpstr>
      <vt:lpstr>World Population</vt:lpstr>
      <vt:lpstr>Dataset information: -</vt:lpstr>
      <vt:lpstr>Number of Countries and Continents: -</vt:lpstr>
      <vt:lpstr>Average population: -</vt:lpstr>
      <vt:lpstr>India population growth: -</vt:lpstr>
      <vt:lpstr>Bermuda population: -</vt:lpstr>
      <vt:lpstr>Period wise Average population Trend: -</vt:lpstr>
      <vt:lpstr>Yearly Average population trend: -</vt:lpstr>
      <vt:lpstr>Continent wise average population for each period: -</vt:lpstr>
      <vt:lpstr>Country wise highest population: -</vt:lpstr>
      <vt:lpstr>Continent wise highest population: -</vt:lpstr>
      <vt:lpstr>PowerPoint Presentation</vt:lpstr>
      <vt:lpstr>Slide -1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NSBABU A</dc:creator>
  <cp:lastModifiedBy>NSBABU A</cp:lastModifiedBy>
  <cp:revision>28</cp:revision>
  <dcterms:created xsi:type="dcterms:W3CDTF">2025-04-28T06:43:12Z</dcterms:created>
  <dcterms:modified xsi:type="dcterms:W3CDTF">2025-04-30T07:44:24Z</dcterms:modified>
</cp:coreProperties>
</file>